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9" r:id="rId2"/>
    <p:sldId id="313" r:id="rId3"/>
    <p:sldId id="314" r:id="rId4"/>
    <p:sldId id="288" r:id="rId5"/>
    <p:sldId id="290" r:id="rId6"/>
    <p:sldId id="289" r:id="rId7"/>
    <p:sldId id="293" r:id="rId8"/>
    <p:sldId id="294" r:id="rId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86" autoAdjust="0"/>
  </p:normalViewPr>
  <p:slideViewPr>
    <p:cSldViewPr snapToGrid="0" snapToObjects="1">
      <p:cViewPr>
        <p:scale>
          <a:sx n="90" d="100"/>
          <a:sy n="90" d="100"/>
        </p:scale>
        <p:origin x="-2250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25D2-7BE9-774D-96CE-2A5902C2F9CF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2813-D89F-FD4B-A132-38F19981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8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25D2-7BE9-774D-96CE-2A5902C2F9CF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2813-D89F-FD4B-A132-38F19981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1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25D2-7BE9-774D-96CE-2A5902C2F9CF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2813-D89F-FD4B-A132-38F19981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21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25D2-7BE9-774D-96CE-2A5902C2F9CF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2813-D89F-FD4B-A132-38F19981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40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25D2-7BE9-774D-96CE-2A5902C2F9CF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2813-D89F-FD4B-A132-38F19981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4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25D2-7BE9-774D-96CE-2A5902C2F9CF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2813-D89F-FD4B-A132-38F19981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3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25D2-7BE9-774D-96CE-2A5902C2F9CF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2813-D89F-FD4B-A132-38F19981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1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25D2-7BE9-774D-96CE-2A5902C2F9CF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2813-D89F-FD4B-A132-38F19981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9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25D2-7BE9-774D-96CE-2A5902C2F9CF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2813-D89F-FD4B-A132-38F19981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2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25D2-7BE9-774D-96CE-2A5902C2F9CF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2813-D89F-FD4B-A132-38F19981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6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25D2-7BE9-774D-96CE-2A5902C2F9CF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2813-D89F-FD4B-A132-38F19981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3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125D2-7BE9-774D-96CE-2A5902C2F9CF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D2813-D89F-FD4B-A132-38F199819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1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0090"/>
                </a:solidFill>
              </a:rPr>
              <a:t>TRACK &amp; TRACE</a:t>
            </a:r>
            <a:endParaRPr lang="ru-RU" sz="8000" b="1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57" y="272165"/>
            <a:ext cx="8730167" cy="639588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2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1" y="740901"/>
            <a:ext cx="5857474" cy="5786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483" y="283184"/>
            <a:ext cx="8730167" cy="639588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4088" y="302936"/>
            <a:ext cx="7628384" cy="521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2483" y="840372"/>
            <a:ext cx="3279650" cy="5611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/>
              <a:t>К</a:t>
            </a:r>
            <a:r>
              <a:rPr lang="ru-RU" sz="2400" dirty="0" smtClean="0"/>
              <a:t>омплексное решение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Производство в Сергиевом Посаде и сервисная поддержка в России. Украине, Беларуси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Технологии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Индивидуальный подход в решениях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28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71" y="762001"/>
            <a:ext cx="5845371" cy="5766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748" y="264736"/>
            <a:ext cx="8730167" cy="639588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1040" y="307338"/>
            <a:ext cx="7628384" cy="521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Комплексное решение. Сделано в </a:t>
            </a:r>
            <a:r>
              <a:rPr lang="ru-RU" dirty="0" err="1" smtClean="0"/>
              <a:t>Ролстек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2482" y="840372"/>
            <a:ext cx="3067985" cy="5611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Уровень оборудования </a:t>
            </a:r>
            <a:r>
              <a:rPr lang="en-US" sz="2400" dirty="0" smtClean="0"/>
              <a:t>L1-L2</a:t>
            </a: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/>
              <a:t>У</a:t>
            </a:r>
            <a:r>
              <a:rPr lang="ru-RU" sz="2400" dirty="0" smtClean="0"/>
              <a:t>ровень </a:t>
            </a:r>
            <a:r>
              <a:rPr lang="ru-RU" sz="2400" dirty="0"/>
              <a:t>Производственной </a:t>
            </a:r>
            <a:r>
              <a:rPr lang="ru-RU" sz="2400" dirty="0" smtClean="0"/>
              <a:t>площадки </a:t>
            </a:r>
            <a:r>
              <a:rPr lang="en-US" sz="2400" dirty="0" smtClean="0"/>
              <a:t>L3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</a:t>
            </a:r>
            <a:r>
              <a:rPr lang="ru-RU" sz="2400" dirty="0" smtClean="0"/>
              <a:t>клад </a:t>
            </a:r>
            <a:r>
              <a:rPr lang="ru-RU" sz="2400" dirty="0"/>
              <a:t>и </a:t>
            </a:r>
            <a:r>
              <a:rPr lang="ru-RU" sz="2400" dirty="0" smtClean="0"/>
              <a:t>логистика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/>
              <a:t>И</a:t>
            </a:r>
            <a:r>
              <a:rPr lang="ru-RU" sz="2400" dirty="0" smtClean="0"/>
              <a:t>нтеграция </a:t>
            </a:r>
            <a:r>
              <a:rPr lang="ru-RU" sz="2400" dirty="0"/>
              <a:t>в системы Заказчика (1С, </a:t>
            </a:r>
            <a:r>
              <a:rPr lang="en-US" sz="2400" dirty="0"/>
              <a:t>SAP</a:t>
            </a:r>
            <a:r>
              <a:rPr lang="ru-R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97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483" y="179614"/>
            <a:ext cx="8730167" cy="639588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2571" y="307336"/>
            <a:ext cx="7628384" cy="521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Мировые технологии в мирных целях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2483" y="840372"/>
            <a:ext cx="3178046" cy="5611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Маркировка продукции</a:t>
            </a: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Верификация и контроль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Управление и автоматизация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Интерфейс оператора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150" y="762000"/>
            <a:ext cx="5915223" cy="57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748" y="183176"/>
            <a:ext cx="8730167" cy="639588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2571" y="307336"/>
            <a:ext cx="7628384" cy="521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Мировые технологии в мирных целях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2483" y="840372"/>
            <a:ext cx="3178046" cy="5611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Microsoft</a:t>
            </a:r>
            <a:r>
              <a:rPr lang="ru-RU" sz="2400" dirty="0"/>
              <a:t> </a:t>
            </a:r>
            <a:r>
              <a:rPr lang="en-US" sz="2400" dirty="0"/>
              <a:t>Visual Studio</a:t>
            </a:r>
            <a:r>
              <a:rPr lang="ru-RU" sz="2400" dirty="0"/>
              <a:t> 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Windows 10</a:t>
            </a:r>
            <a:r>
              <a:rPr lang="ru-RU" sz="2400" dirty="0" smtClean="0"/>
              <a:t>, </a:t>
            </a:r>
            <a:r>
              <a:rPr lang="en-US" sz="2400" dirty="0"/>
              <a:t>Windows Server </a:t>
            </a:r>
            <a:r>
              <a:rPr lang="ru-RU" sz="2400" dirty="0"/>
              <a:t>2016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TeamViewer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Acronis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MySQL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624" y="736600"/>
            <a:ext cx="5943132" cy="57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748" y="183176"/>
            <a:ext cx="8730167" cy="639588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1040" y="298872"/>
            <a:ext cx="7628384" cy="521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Интуитивный интерфейс оператора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204" y="762001"/>
            <a:ext cx="5917535" cy="576626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2483" y="840372"/>
            <a:ext cx="3178046" cy="4662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Соответствие требованиям </a:t>
            </a:r>
            <a:r>
              <a:rPr lang="en-US" sz="2400" dirty="0"/>
              <a:t>FDA CFR 21 part </a:t>
            </a:r>
            <a:r>
              <a:rPr lang="en-US" sz="2400" dirty="0" smtClean="0"/>
              <a:t>11</a:t>
            </a:r>
            <a:r>
              <a:rPr lang="ru-RU" sz="2400" dirty="0" smtClean="0"/>
              <a:t>:</a:t>
            </a:r>
          </a:p>
          <a:p>
            <a:pPr algn="l"/>
            <a:endParaRPr lang="ru-RU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Уровни доступа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/>
              <a:t>Контроль изменений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/>
              <a:t>Функции защиты </a:t>
            </a:r>
            <a:r>
              <a:rPr lang="ru-RU" sz="2400" dirty="0" smtClean="0"/>
              <a:t>данных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Система подсказок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26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748" y="183176"/>
            <a:ext cx="8730167" cy="639588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1040" y="298872"/>
            <a:ext cx="7628384" cy="521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Индивидуальный подход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548" y="753533"/>
            <a:ext cx="5931194" cy="577957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2483" y="840372"/>
            <a:ext cx="3296584" cy="5441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Ограничения </a:t>
            </a:r>
            <a:r>
              <a:rPr lang="ru-RU" sz="2400" dirty="0"/>
              <a:t>в </a:t>
            </a:r>
            <a:r>
              <a:rPr lang="ru-RU" sz="2400" dirty="0" smtClean="0"/>
              <a:t>пространстве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Высокая </a:t>
            </a:r>
            <a:r>
              <a:rPr lang="ru-RU" sz="2400" dirty="0"/>
              <a:t>производительность </a:t>
            </a:r>
            <a:r>
              <a:rPr lang="ru-RU" sz="2400" dirty="0" smtClean="0"/>
              <a:t>линий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«Виртуальная» агрегация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/>
              <a:t>Контрактная площадка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29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748" y="183176"/>
            <a:ext cx="8730167" cy="639588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1040" y="298872"/>
            <a:ext cx="7628384" cy="521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Н</a:t>
            </a:r>
            <a:r>
              <a:rPr lang="ru-RU" dirty="0" smtClean="0"/>
              <a:t>аши </a:t>
            </a:r>
            <a:r>
              <a:rPr lang="ru-RU" dirty="0"/>
              <a:t>возможности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733" y="755648"/>
            <a:ext cx="5929020" cy="577745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2483" y="840372"/>
            <a:ext cx="3296584" cy="5441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400" dirty="0" smtClean="0"/>
              <a:t>• </a:t>
            </a:r>
            <a:r>
              <a:rPr lang="ru-RU" sz="2400" dirty="0"/>
              <a:t>Подготовка и согласование </a:t>
            </a:r>
            <a:r>
              <a:rPr lang="ru-RU" sz="2400" dirty="0" smtClean="0"/>
              <a:t>ТЗ</a:t>
            </a:r>
            <a:endParaRPr lang="ru-RU" sz="2400" dirty="0"/>
          </a:p>
          <a:p>
            <a:pPr algn="l"/>
            <a:r>
              <a:rPr lang="en-AU" sz="2400" dirty="0"/>
              <a:t>• </a:t>
            </a:r>
            <a:r>
              <a:rPr lang="ru-RU" sz="2400" dirty="0" smtClean="0"/>
              <a:t>Производство оборудования</a:t>
            </a:r>
            <a:endParaRPr lang="ru-RU" sz="2400" dirty="0"/>
          </a:p>
          <a:p>
            <a:pPr algn="l"/>
            <a:r>
              <a:rPr lang="en-AU" sz="2400" dirty="0"/>
              <a:t>• </a:t>
            </a:r>
            <a:r>
              <a:rPr lang="ru-RU" sz="2400" dirty="0"/>
              <a:t>Разработка </a:t>
            </a:r>
            <a:r>
              <a:rPr lang="ru-RU" sz="2400" dirty="0" smtClean="0"/>
              <a:t>ПО</a:t>
            </a:r>
            <a:endParaRPr lang="ru-RU" sz="2400" dirty="0"/>
          </a:p>
          <a:p>
            <a:pPr algn="l"/>
            <a:r>
              <a:rPr lang="en-AU" sz="2400" dirty="0"/>
              <a:t>•</a:t>
            </a:r>
            <a:r>
              <a:rPr lang="ru-RU" sz="2400" dirty="0"/>
              <a:t> </a:t>
            </a:r>
            <a:r>
              <a:rPr lang="ru-RU" sz="2400" dirty="0" smtClean="0"/>
              <a:t>Интеграция</a:t>
            </a:r>
            <a:endParaRPr lang="ru-RU" sz="2400" dirty="0"/>
          </a:p>
          <a:p>
            <a:pPr algn="l"/>
            <a:r>
              <a:rPr lang="en-AU" sz="2400" dirty="0"/>
              <a:t>•</a:t>
            </a:r>
            <a:r>
              <a:rPr lang="ru-RU" sz="2400" dirty="0"/>
              <a:t> </a:t>
            </a:r>
            <a:r>
              <a:rPr lang="ru-RU" sz="2400" dirty="0" err="1" smtClean="0"/>
              <a:t>Валидация</a:t>
            </a:r>
            <a:endParaRPr lang="ru-RU" sz="2400" dirty="0"/>
          </a:p>
          <a:p>
            <a:pPr algn="l"/>
            <a:r>
              <a:rPr lang="en-AU" sz="2400" dirty="0"/>
              <a:t>•</a:t>
            </a:r>
            <a:r>
              <a:rPr lang="ru-RU" sz="2400" dirty="0"/>
              <a:t> </a:t>
            </a:r>
            <a:r>
              <a:rPr lang="ru-RU" sz="2400" dirty="0" smtClean="0"/>
              <a:t>Сервис </a:t>
            </a:r>
            <a:r>
              <a:rPr lang="ru-RU" sz="2400" dirty="0"/>
              <a:t>и </a:t>
            </a:r>
            <a:r>
              <a:rPr lang="ru-RU" sz="2400" dirty="0" smtClean="0"/>
              <a:t>ТО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013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99997</TotalTime>
  <Words>137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TRACK &amp; TRACE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Royzman</dc:creator>
  <cp:lastModifiedBy>Дарья Фоменко</cp:lastModifiedBy>
  <cp:revision>123</cp:revision>
  <dcterms:created xsi:type="dcterms:W3CDTF">2017-10-14T02:39:26Z</dcterms:created>
  <dcterms:modified xsi:type="dcterms:W3CDTF">2018-11-26T09:50:50Z</dcterms:modified>
</cp:coreProperties>
</file>